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7"/>
    <p:restoredTop sz="93382"/>
  </p:normalViewPr>
  <p:slideViewPr>
    <p:cSldViewPr snapToGrid="0" snapToObjects="1">
      <p:cViewPr varScale="1">
        <p:scale>
          <a:sx n="109" d="100"/>
          <a:sy n="109" d="100"/>
        </p:scale>
        <p:origin x="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n.wikipedia.org/wiki/Database_administ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r>
              <a:rPr lang="en-US" sz="1800" dirty="0" smtClean="0">
                <a:solidFill>
                  <a:srgbClr val="FFFF00"/>
                </a:solidFill>
                <a:latin typeface="Arial Regular" charset="0"/>
                <a:ea typeface="Arial Regular" charset="0"/>
                <a:cs typeface="Arial Regular" charset="0"/>
                <a:sym typeface="Cabin"/>
              </a:rPr>
              <a:t>/</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Database</a:t>
            </a:r>
            <a:endParaRPr lang="en-US" dirty="0"/>
          </a:p>
        </p:txBody>
      </p:sp>
      <p:sp>
        <p:nvSpPr>
          <p:cNvPr id="3" name="Text Placeholder 2"/>
          <p:cNvSpPr>
            <a:spLocks noGrp="1"/>
          </p:cNvSpPr>
          <p:nvPr>
            <p:ph type="body" idx="1"/>
          </p:nvPr>
        </p:nvSpPr>
        <p:spPr>
          <a:xfrm>
            <a:off x="650081" y="3151163"/>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661581" y="4109363"/>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150519"/>
            <a:ext cx="4147290"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00FF00"/>
                </a:solidFill>
              </a:rPr>
              <a:t>Random Access</a:t>
            </a:r>
          </a:p>
        </p:txBody>
      </p:sp>
      <p:sp>
        <p:nvSpPr>
          <p:cNvPr id="7170" name="Content Placeholder 2"/>
          <p:cNvSpPr>
            <a:spLocks noGrp="1"/>
          </p:cNvSpPr>
          <p:nvPr>
            <p:ph idx="1"/>
          </p:nvPr>
        </p:nvSpPr>
        <p:spPr>
          <a:xfrm>
            <a:off x="650081" y="1464469"/>
            <a:ext cx="3964781"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best idea)</a:t>
            </a: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https://en.wikipedia.org/wiki/Hard_disk_drive_platter</a:t>
            </a:r>
          </a:p>
        </p:txBody>
      </p:sp>
    </p:spTree>
    <p:extLst>
      <p:ext uri="{BB962C8B-B14F-4D97-AF65-F5344CB8AC3E}">
        <p14:creationId xmlns:p14="http://schemas.microsoft.com/office/powerpoint/2010/main" val="63921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smtClean="0">
                <a:solidFill>
                  <a:srgbClr val="FFFFFF"/>
                </a:solidFill>
                <a:latin typeface="Arial"/>
                <a:ea typeface="Arial"/>
                <a:cs typeface="Arial"/>
                <a:sym typeface="Arial"/>
              </a:rPr>
              <a:t>Thes</a:t>
            </a:r>
            <a:r>
              <a:rPr lang="en-US" sz="1000" b="0" i="0" u="none" strike="noStrike" cap="none" smtClean="0">
                <a:solidFill>
                  <a:srgbClr val="FFFFFF"/>
                </a:solidFill>
                <a:latin typeface="Arial"/>
                <a:ea typeface="Arial"/>
                <a:cs typeface="Arial"/>
                <a:sym typeface="Arial"/>
              </a:rPr>
              <a:t>e</a:t>
            </a:r>
            <a:r>
              <a:rPr lang="en" sz="1000" b="0" i="0" u="none" strike="noStrike" cap="none" smtClean="0">
                <a:solidFill>
                  <a:srgbClr val="FFFFFF"/>
                </a:solidFill>
                <a:latin typeface="Arial"/>
                <a:ea typeface="Arial"/>
                <a:cs typeface="Arial"/>
                <a:sym typeface="Arial"/>
              </a:rPr>
              <a:t> slide</a:t>
            </a:r>
            <a:r>
              <a:rPr lang="en-US" sz="1000" b="0" i="0" u="none" strike="noStrike" cap="none" dirty="0" smtClean="0">
                <a:solidFill>
                  <a:srgbClr val="FFFFFF"/>
                </a:solidFill>
                <a:latin typeface="Arial"/>
                <a:ea typeface="Arial"/>
                <a:cs typeface="Arial"/>
                <a:sym typeface="Arial"/>
              </a:rPr>
              <a:t>s</a:t>
            </a:r>
            <a:r>
              <a:rPr lang="en" sz="1000" b="0" i="0" u="none" strike="noStrike" cap="none" dirty="0" smtClean="0">
                <a:solidFill>
                  <a:srgbClr val="FFFFFF"/>
                </a:solidFill>
                <a:latin typeface="Arial"/>
                <a:ea typeface="Arial"/>
                <a:cs typeface="Arial"/>
                <a:sym typeface="Arial"/>
              </a:rPr>
              <a:t> </a:t>
            </a:r>
            <a:r>
              <a:rPr lang="en" sz="1000" b="0" i="0" u="none" strike="noStrike" cap="none" dirty="0">
                <a:solidFill>
                  <a:srgbClr val="FFFFFF"/>
                </a:solidFill>
                <a:latin typeface="Arial"/>
                <a:ea typeface="Arial"/>
                <a:cs typeface="Arial"/>
                <a:sym typeface="Arial"/>
              </a:rPr>
              <a:t>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2750</Words>
  <Application>Microsoft Macintosh PowerPoint</Application>
  <PresentationFormat>On-screen Show (16:9)</PresentationFormat>
  <Paragraphs>501</Paragraphs>
  <Slides>96</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Arial Regular</vt:lpstr>
      <vt:lpstr>Cabin</vt:lpstr>
      <vt:lpstr>Calibri</vt:lpstr>
      <vt:lpstr>Courier</vt:lpstr>
      <vt:lpstr>Courier New</vt:lpstr>
      <vt:lpstr>Gill Sans</vt:lpstr>
      <vt:lpstr>ＭＳ Ｐゴシック</vt:lpstr>
      <vt:lpstr>ヒラギノ角ゴ ProN W3</vt:lpstr>
      <vt:lpstr>Arial</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Charles Severance</cp:lastModifiedBy>
  <cp:revision>61</cp:revision>
  <dcterms:modified xsi:type="dcterms:W3CDTF">2016-12-20T13:42:13Z</dcterms:modified>
</cp:coreProperties>
</file>